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82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88F98F8-4FE6-A9B1-1589-5E056ABC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1794"/>
            <a:ext cx="5486400" cy="3086100"/>
          </a:xfrm>
          <a:prstGeom prst="rect">
            <a:avLst/>
          </a:prstGeom>
        </p:spPr>
      </p:pic>
      <p:pic>
        <p:nvPicPr>
          <p:cNvPr id="7" name="Picture 6" descr="A wood floor with white lines&#10;&#10;Description automatically generated">
            <a:extLst>
              <a:ext uri="{FF2B5EF4-FFF2-40B4-BE49-F238E27FC236}">
                <a16:creationId xmlns:a16="http://schemas.microsoft.com/office/drawing/2014/main" id="{2BA7B097-08D6-1581-7AFF-A6A5EFDCE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2253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AutoDRIVE-Nigel-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/>
              <a:t>SLAM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3C066-02F6-4C02-301A-E46714291E57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9240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380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AutoDRIVE-Nigel-Autoware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